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2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3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8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3C9C-FD94-4741-9E1A-062EC690B777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5AACD-DE4F-4F7E-99A6-B702456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171"/>
          <p:cNvSpPr txBox="1">
            <a:spLocks noGrp="1"/>
          </p:cNvSpPr>
          <p:nvPr>
            <p:ph type="ctrTitle"/>
          </p:nvPr>
        </p:nvSpPr>
        <p:spPr>
          <a:xfrm>
            <a:off x="696096" y="356243"/>
            <a:ext cx="9424087" cy="238760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/>
          </a:lstStyle>
          <a:p>
            <a:r>
              <a:rPr lang="en-US" sz="4900" dirty="0"/>
              <a:t>Brown Jug Bourbon Cream</a:t>
            </a:r>
            <a:endParaRPr sz="4900" dirty="0"/>
          </a:p>
        </p:txBody>
      </p:sp>
      <p:sp>
        <p:nvSpPr>
          <p:cNvPr id="241" name="Shape 172"/>
          <p:cNvSpPr txBox="1">
            <a:spLocks noGrp="1"/>
          </p:cNvSpPr>
          <p:nvPr>
            <p:ph type="subTitle" sz="half" idx="1"/>
          </p:nvPr>
        </p:nvSpPr>
        <p:spPr>
          <a:xfrm>
            <a:off x="5025746" y="1890179"/>
            <a:ext cx="5789492" cy="4672237"/>
          </a:xfrm>
          <a:prstGeom prst="rect">
            <a:avLst/>
          </a:prstGeom>
        </p:spPr>
        <p:txBody>
          <a:bodyPr/>
          <a:lstStyle/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Bourbon Cream with a hint of Maple made with the best Bourbon and the finest dairy cream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Made in Michigan and American owned 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Americana inspired honest, hardworking with a dash of fun all wrapped up in a brilliant American libation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Consumer: 60% female / 40% male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Enjoy frozen or with coffee in drinks such as Bourbon Milkshake, Bourbon Root Beer Float and Awesome American Coffee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lang="en-US" dirty="0"/>
              <a:t>More recipes can be found at brownjugspirits.com</a:t>
            </a:r>
            <a:endParaRPr dirty="0"/>
          </a:p>
          <a:p>
            <a:pPr marL="281177" indent="-281177" algn="l" defTabSz="749808">
              <a:lnSpc>
                <a:spcPct val="100000"/>
              </a:lnSpc>
              <a:spcBef>
                <a:spcPts val="800"/>
              </a:spcBef>
              <a:buSzPct val="100000"/>
              <a:buFont typeface="Arial"/>
              <a:buChar char="•"/>
              <a:defRPr sz="1968"/>
            </a:pPr>
            <a:r>
              <a:rPr dirty="0"/>
              <a:t>Available in 750ml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96" y="1638685"/>
            <a:ext cx="3085681" cy="453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Brown Jug Bourbon Cream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Jug Bourbon Cream</dc:title>
  <dc:creator>Windows User</dc:creator>
  <cp:lastModifiedBy>Windows User</cp:lastModifiedBy>
  <cp:revision>1</cp:revision>
  <dcterms:created xsi:type="dcterms:W3CDTF">2019-04-24T19:19:09Z</dcterms:created>
  <dcterms:modified xsi:type="dcterms:W3CDTF">2019-04-24T19:19:47Z</dcterms:modified>
</cp:coreProperties>
</file>