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5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0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0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1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9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3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6E7D-BB6A-4916-A7CA-B986C95F36E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6F83-E5E9-47FC-BA52-B61B93D5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6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13"/>
          <p:cNvSpPr txBox="1">
            <a:spLocks noGrp="1"/>
          </p:cNvSpPr>
          <p:nvPr>
            <p:ph type="ctrTitle"/>
          </p:nvPr>
        </p:nvSpPr>
        <p:spPr>
          <a:xfrm>
            <a:off x="696096" y="344954"/>
            <a:ext cx="9424087" cy="2387602"/>
          </a:xfrm>
          <a:prstGeom prst="rect">
            <a:avLst/>
          </a:prstGeom>
        </p:spPr>
        <p:txBody>
          <a:bodyPr anchor="t"/>
          <a:lstStyle>
            <a:lvl1pPr algn="l">
              <a:defRPr sz="4900"/>
            </a:lvl1pPr>
          </a:lstStyle>
          <a:p>
            <a:r>
              <a:rPr lang="en-US" dirty="0"/>
              <a:t>Leadslingers Vodka</a:t>
            </a:r>
            <a:endParaRPr dirty="0"/>
          </a:p>
        </p:txBody>
      </p:sp>
      <p:sp>
        <p:nvSpPr>
          <p:cNvPr id="130" name="Shape 114"/>
          <p:cNvSpPr txBox="1">
            <a:spLocks noGrp="1"/>
          </p:cNvSpPr>
          <p:nvPr>
            <p:ph type="subTitle" sz="half" idx="1"/>
          </p:nvPr>
        </p:nvSpPr>
        <p:spPr>
          <a:xfrm>
            <a:off x="4696178" y="1771075"/>
            <a:ext cx="6104990" cy="40810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r>
              <a:rPr 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Leadslingers Vodka is distilled using a 6x plate continuous still distillation process</a:t>
            </a: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r>
              <a:rPr 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100% Red Winter Wheat, 80 proof </a:t>
            </a: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r>
              <a:rPr 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Leadslingers uses activated carbon made from crushed coconut shells for the neutralization process</a:t>
            </a: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r>
              <a:rPr lang="en-US" sz="2000" dirty="0">
                <a:latin typeface="Gill Sans MT (body)"/>
                <a:ea typeface="Arial Unicode MS" panose="020B0604020202020204" pitchFamily="34" charset="-128"/>
                <a:cs typeface="Arial Unicode MS" panose="020B0604020202020204" pitchFamily="34" charset="-128"/>
              </a:rPr>
              <a:t>Veteran owned, American made, Leadslingers has become a force to be reckoned with</a:t>
            </a: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2000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2000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2000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defTabSz="704087">
              <a:lnSpc>
                <a:spcPct val="100000"/>
              </a:lnSpc>
              <a:spcBef>
                <a:spcPts val="700"/>
              </a:spcBef>
              <a:buSzPct val="100000"/>
              <a:defRPr sz="1693"/>
            </a:pPr>
            <a:endParaRPr lang="en-US" sz="2000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1600" dirty="0"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1900" dirty="0">
              <a:latin typeface="Gill Sans MT Condensed" panose="020B0506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2000" dirty="0"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2000" dirty="0"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64032" indent="-264032" algn="l" defTabSz="704087">
              <a:lnSpc>
                <a:spcPct val="100000"/>
              </a:lnSpc>
              <a:spcBef>
                <a:spcPts val="700"/>
              </a:spcBef>
              <a:buSzPct val="100000"/>
              <a:buFont typeface="Arial"/>
              <a:buChar char="•"/>
              <a:defRPr sz="1693"/>
            </a:pPr>
            <a:endParaRPr lang="en-US" sz="1600" dirty="0"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defTabSz="704087">
              <a:lnSpc>
                <a:spcPct val="100000"/>
              </a:lnSpc>
              <a:spcBef>
                <a:spcPts val="700"/>
              </a:spcBef>
              <a:buSzPct val="100000"/>
              <a:defRPr sz="1693"/>
            </a:pPr>
            <a:r>
              <a:rPr sz="1900" dirty="0"/>
              <a:t> </a:t>
            </a:r>
          </a:p>
          <a:p>
            <a:pPr algn="l" defTabSz="704087">
              <a:lnSpc>
                <a:spcPct val="100000"/>
              </a:lnSpc>
              <a:spcBef>
                <a:spcPts val="700"/>
              </a:spcBef>
              <a:buSzPct val="100000"/>
              <a:defRPr sz="1693"/>
            </a:pPr>
            <a:endParaRPr sz="1900" dirty="0"/>
          </a:p>
        </p:txBody>
      </p:sp>
      <p:sp>
        <p:nvSpPr>
          <p:cNvPr id="3" name="AutoShape 2" descr="Image result for leadslingers picture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leadslingers pictures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B10306-EEF9-4911-8B47-39DFD54D8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1" y="1671078"/>
            <a:ext cx="2898872" cy="387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9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Gill Sans MT</vt:lpstr>
      <vt:lpstr>Gill Sans MT (body)</vt:lpstr>
      <vt:lpstr>Gill Sans MT Condensed</vt:lpstr>
      <vt:lpstr>Helvetica Neue</vt:lpstr>
      <vt:lpstr>Office Theme</vt:lpstr>
      <vt:lpstr>Leadslingers Vodka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Leadslingers Vodka</dc:title>
  <dc:creator>Howard Elkin</dc:creator>
  <cp:lastModifiedBy>Howard Elkin</cp:lastModifiedBy>
  <cp:revision>1</cp:revision>
  <dcterms:created xsi:type="dcterms:W3CDTF">2020-05-04T12:42:55Z</dcterms:created>
  <dcterms:modified xsi:type="dcterms:W3CDTF">2020-05-04T12:43:17Z</dcterms:modified>
</cp:coreProperties>
</file>